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06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03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94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84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37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11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0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31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76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4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61AAE-5881-4BAB-B795-FC794B9A7DB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B51E8-0180-491F-B00D-ECCF964552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021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69" b="78584"/>
          <a:stretch/>
        </p:blipFill>
        <p:spPr>
          <a:xfrm>
            <a:off x="-16622" y="6671109"/>
            <a:ext cx="12225243" cy="18689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146" y="0"/>
            <a:ext cx="2350163" cy="226937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72686" y="4405744"/>
            <a:ext cx="7198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dirty="0" smtClean="0">
                <a:solidFill>
                  <a:schemeClr val="bg1"/>
                </a:solidFill>
                <a:latin typeface="Montserrat Medium" panose="00000600000000000000" pitchFamily="2" charset="-18"/>
              </a:rPr>
              <a:t>Tytuł prezentacji</a:t>
            </a:r>
            <a:endParaRPr lang="pl-PL" sz="6000" dirty="0">
              <a:solidFill>
                <a:schemeClr val="bg1"/>
              </a:solidFill>
              <a:latin typeface="Montserrat Medium" panose="00000600000000000000" pitchFamily="2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72686" y="5421407"/>
            <a:ext cx="114466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 smtClean="0">
                <a:solidFill>
                  <a:schemeClr val="bg1"/>
                </a:solidFill>
                <a:latin typeface="Montserrat" panose="00000500000000000000" pitchFamily="2" charset="-18"/>
              </a:rPr>
              <a:t>Rekomendujemy korzystanie z czcionki Montserrat – do pobrania na stronie:</a:t>
            </a:r>
            <a:br>
              <a:rPr lang="pl-PL" sz="1700" dirty="0" smtClean="0">
                <a:solidFill>
                  <a:schemeClr val="bg1"/>
                </a:solidFill>
                <a:latin typeface="Montserrat" panose="00000500000000000000" pitchFamily="2" charset="-18"/>
              </a:rPr>
            </a:br>
            <a:r>
              <a:rPr lang="pl-PL" sz="1700" dirty="0" smtClean="0">
                <a:solidFill>
                  <a:schemeClr val="bg1"/>
                </a:solidFill>
                <a:latin typeface="Montserrat" panose="00000500000000000000" pitchFamily="2" charset="-18"/>
              </a:rPr>
              <a:t>https://milenium.edu.pl/Znak-graficzny-GSW-Milenium-od-1-stycznia-2021-roku_cArticle_754_1088.html</a:t>
            </a:r>
            <a:endParaRPr lang="pl-PL" sz="1700" dirty="0">
              <a:solidFill>
                <a:schemeClr val="bg1"/>
              </a:solidFill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6160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69" b="78584"/>
          <a:stretch/>
        </p:blipFill>
        <p:spPr>
          <a:xfrm>
            <a:off x="-16622" y="6671109"/>
            <a:ext cx="12225243" cy="18689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47161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455813" y="455949"/>
            <a:ext cx="7198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dirty="0" smtClean="0">
                <a:solidFill>
                  <a:srgbClr val="009A44"/>
                </a:solidFill>
                <a:latin typeface="Montserrat Medium" panose="00000600000000000000" pitchFamily="2" charset="-18"/>
              </a:rPr>
              <a:t>Tytuł</a:t>
            </a:r>
            <a:endParaRPr lang="pl-PL" sz="6000" dirty="0">
              <a:solidFill>
                <a:srgbClr val="009A44"/>
              </a:solidFill>
              <a:latin typeface="Montserrat Medium" panose="00000600000000000000" pitchFamily="2" charset="-18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5813" y="1930062"/>
            <a:ext cx="112235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>
                <a:latin typeface="Montserrat" panose="00000500000000000000" pitchFamily="2" charset="-18"/>
              </a:rPr>
              <a:t>Lorem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ipsum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dolor</a:t>
            </a:r>
            <a:r>
              <a:rPr lang="pl-PL" sz="1600" dirty="0" smtClean="0">
                <a:latin typeface="Montserrat" panose="00000500000000000000" pitchFamily="2" charset="-18"/>
              </a:rPr>
              <a:t> sit </a:t>
            </a:r>
            <a:r>
              <a:rPr lang="pl-PL" sz="1600" dirty="0" err="1" smtClean="0">
                <a:latin typeface="Montserrat" panose="00000500000000000000" pitchFamily="2" charset="-18"/>
              </a:rPr>
              <a:t>amet</a:t>
            </a:r>
            <a:r>
              <a:rPr lang="pl-PL" sz="1600" dirty="0" smtClean="0">
                <a:latin typeface="Montserrat" panose="00000500000000000000" pitchFamily="2" charset="-18"/>
              </a:rPr>
              <a:t>, </a:t>
            </a:r>
            <a:r>
              <a:rPr lang="pl-PL" sz="1600" dirty="0" err="1" smtClean="0">
                <a:latin typeface="Montserrat" panose="00000500000000000000" pitchFamily="2" charset="-18"/>
              </a:rPr>
              <a:t>consectetur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adipiscing</a:t>
            </a:r>
            <a:r>
              <a:rPr lang="pl-PL" sz="1600" dirty="0" smtClean="0">
                <a:latin typeface="Montserrat" panose="00000500000000000000" pitchFamily="2" charset="-18"/>
              </a:rPr>
              <a:t> elit, </a:t>
            </a:r>
            <a:r>
              <a:rPr lang="pl-PL" sz="1600" dirty="0" err="1" smtClean="0">
                <a:latin typeface="Montserrat" panose="00000500000000000000" pitchFamily="2" charset="-18"/>
              </a:rPr>
              <a:t>sed</a:t>
            </a:r>
            <a:r>
              <a:rPr lang="pl-PL" sz="1600" dirty="0" smtClean="0">
                <a:latin typeface="Montserrat" panose="00000500000000000000" pitchFamily="2" charset="-18"/>
              </a:rPr>
              <a:t> do </a:t>
            </a:r>
            <a:r>
              <a:rPr lang="pl-PL" sz="1600" dirty="0" err="1" smtClean="0">
                <a:latin typeface="Montserrat" panose="00000500000000000000" pitchFamily="2" charset="-18"/>
              </a:rPr>
              <a:t>eiusmod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tempor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incididunt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ut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labore</a:t>
            </a:r>
            <a:r>
              <a:rPr lang="pl-PL" sz="1600" dirty="0" smtClean="0">
                <a:latin typeface="Montserrat" panose="00000500000000000000" pitchFamily="2" charset="-18"/>
              </a:rPr>
              <a:t> et </a:t>
            </a:r>
            <a:r>
              <a:rPr lang="pl-PL" sz="1600" dirty="0" err="1" smtClean="0">
                <a:latin typeface="Montserrat" panose="00000500000000000000" pitchFamily="2" charset="-18"/>
              </a:rPr>
              <a:t>dolore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magna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aliqua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Ut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enim</a:t>
            </a:r>
            <a:r>
              <a:rPr lang="pl-PL" sz="1600" dirty="0" smtClean="0">
                <a:latin typeface="Montserrat" panose="00000500000000000000" pitchFamily="2" charset="-18"/>
              </a:rPr>
              <a:t> ad </a:t>
            </a:r>
            <a:r>
              <a:rPr lang="pl-PL" sz="1600" dirty="0" err="1" smtClean="0">
                <a:latin typeface="Montserrat" panose="00000500000000000000" pitchFamily="2" charset="-18"/>
              </a:rPr>
              <a:t>minim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veniam</a:t>
            </a:r>
            <a:r>
              <a:rPr lang="pl-PL" sz="1600" dirty="0" smtClean="0">
                <a:latin typeface="Montserrat" panose="00000500000000000000" pitchFamily="2" charset="-18"/>
              </a:rPr>
              <a:t>, </a:t>
            </a:r>
            <a:r>
              <a:rPr lang="pl-PL" sz="1600" dirty="0" err="1" smtClean="0">
                <a:latin typeface="Montserrat" panose="00000500000000000000" pitchFamily="2" charset="-18"/>
              </a:rPr>
              <a:t>quis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nostrud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exercitation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ullamco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laboris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nisi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ut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aliquip</a:t>
            </a:r>
            <a:r>
              <a:rPr lang="pl-PL" sz="1600" dirty="0" smtClean="0">
                <a:latin typeface="Montserrat" panose="00000500000000000000" pitchFamily="2" charset="-18"/>
              </a:rPr>
              <a:t> ex </a:t>
            </a:r>
            <a:r>
              <a:rPr lang="pl-PL" sz="1600" dirty="0" err="1" smtClean="0">
                <a:latin typeface="Montserrat" panose="00000500000000000000" pitchFamily="2" charset="-18"/>
              </a:rPr>
              <a:t>ea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commodo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consequat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Duis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aute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irure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dolor</a:t>
            </a:r>
            <a:r>
              <a:rPr lang="pl-PL" sz="1600" dirty="0" smtClean="0">
                <a:latin typeface="Montserrat" panose="00000500000000000000" pitchFamily="2" charset="-18"/>
              </a:rPr>
              <a:t> in </a:t>
            </a:r>
            <a:r>
              <a:rPr lang="pl-PL" sz="1600" dirty="0" err="1" smtClean="0">
                <a:latin typeface="Montserrat" panose="00000500000000000000" pitchFamily="2" charset="-18"/>
              </a:rPr>
              <a:t>reprehenderit</a:t>
            </a:r>
            <a:r>
              <a:rPr lang="pl-PL" sz="1600" dirty="0" smtClean="0">
                <a:latin typeface="Montserrat" panose="00000500000000000000" pitchFamily="2" charset="-18"/>
              </a:rPr>
              <a:t> in </a:t>
            </a:r>
            <a:r>
              <a:rPr lang="pl-PL" sz="1600" dirty="0" err="1" smtClean="0">
                <a:latin typeface="Montserrat" panose="00000500000000000000" pitchFamily="2" charset="-18"/>
              </a:rPr>
              <a:t>voluptate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velit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esse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cillum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dolore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eu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fugiat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nulla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pariatur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Excepteur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sint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occaecat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cupidatat</a:t>
            </a:r>
            <a:r>
              <a:rPr lang="pl-PL" sz="1600" dirty="0" smtClean="0">
                <a:latin typeface="Montserrat" panose="00000500000000000000" pitchFamily="2" charset="-18"/>
              </a:rPr>
              <a:t> non </a:t>
            </a:r>
            <a:r>
              <a:rPr lang="pl-PL" sz="1600" dirty="0" err="1" smtClean="0">
                <a:latin typeface="Montserrat" panose="00000500000000000000" pitchFamily="2" charset="-18"/>
              </a:rPr>
              <a:t>proident</a:t>
            </a:r>
            <a:r>
              <a:rPr lang="pl-PL" sz="1600" dirty="0" smtClean="0">
                <a:latin typeface="Montserrat" panose="00000500000000000000" pitchFamily="2" charset="-18"/>
              </a:rPr>
              <a:t>, </a:t>
            </a:r>
            <a:r>
              <a:rPr lang="pl-PL" sz="1600" dirty="0" err="1" smtClean="0">
                <a:latin typeface="Montserrat" panose="00000500000000000000" pitchFamily="2" charset="-18"/>
              </a:rPr>
              <a:t>sunt</a:t>
            </a:r>
            <a:r>
              <a:rPr lang="pl-PL" sz="1600" dirty="0" smtClean="0">
                <a:latin typeface="Montserrat" panose="00000500000000000000" pitchFamily="2" charset="-18"/>
              </a:rPr>
              <a:t> in culpa qui </a:t>
            </a:r>
            <a:r>
              <a:rPr lang="pl-PL" sz="1600" dirty="0" err="1" smtClean="0">
                <a:latin typeface="Montserrat" panose="00000500000000000000" pitchFamily="2" charset="-18"/>
              </a:rPr>
              <a:t>officia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deserunt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mollit</a:t>
            </a:r>
            <a:r>
              <a:rPr lang="pl-PL" sz="1600" dirty="0" smtClean="0">
                <a:latin typeface="Montserrat" panose="00000500000000000000" pitchFamily="2" charset="-18"/>
              </a:rPr>
              <a:t> anim id </a:t>
            </a:r>
            <a:r>
              <a:rPr lang="pl-PL" sz="1600" dirty="0" err="1" smtClean="0">
                <a:latin typeface="Montserrat" panose="00000500000000000000" pitchFamily="2" charset="-18"/>
              </a:rPr>
              <a:t>est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laborum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Lorem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ipsum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dolor</a:t>
            </a:r>
            <a:r>
              <a:rPr lang="pl-PL" sz="1600" dirty="0" smtClean="0">
                <a:latin typeface="Montserrat" panose="00000500000000000000" pitchFamily="2" charset="-18"/>
              </a:rPr>
              <a:t> sit </a:t>
            </a:r>
            <a:r>
              <a:rPr lang="pl-PL" sz="1600" dirty="0" err="1" smtClean="0">
                <a:latin typeface="Montserrat" panose="00000500000000000000" pitchFamily="2" charset="-18"/>
              </a:rPr>
              <a:t>amet</a:t>
            </a:r>
            <a:r>
              <a:rPr lang="pl-PL" sz="1600" dirty="0" smtClean="0">
                <a:latin typeface="Montserrat" panose="00000500000000000000" pitchFamily="2" charset="-18"/>
              </a:rPr>
              <a:t>, </a:t>
            </a:r>
            <a:r>
              <a:rPr lang="pl-PL" sz="1600" dirty="0" err="1" smtClean="0">
                <a:latin typeface="Montserrat" panose="00000500000000000000" pitchFamily="2" charset="-18"/>
              </a:rPr>
              <a:t>consectetur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adipiscing</a:t>
            </a:r>
            <a:r>
              <a:rPr lang="pl-PL" sz="1600" dirty="0" smtClean="0">
                <a:latin typeface="Montserrat" panose="00000500000000000000" pitchFamily="2" charset="-18"/>
              </a:rPr>
              <a:t> elit, </a:t>
            </a:r>
            <a:r>
              <a:rPr lang="pl-PL" sz="1600" dirty="0" err="1" smtClean="0">
                <a:latin typeface="Montserrat" panose="00000500000000000000" pitchFamily="2" charset="-18"/>
              </a:rPr>
              <a:t>sed</a:t>
            </a:r>
            <a:r>
              <a:rPr lang="pl-PL" sz="1600" dirty="0" smtClean="0">
                <a:latin typeface="Montserrat" panose="00000500000000000000" pitchFamily="2" charset="-18"/>
              </a:rPr>
              <a:t> do </a:t>
            </a:r>
            <a:r>
              <a:rPr lang="pl-PL" sz="1600" dirty="0" err="1" smtClean="0">
                <a:latin typeface="Montserrat" panose="00000500000000000000" pitchFamily="2" charset="-18"/>
              </a:rPr>
              <a:t>eiusmod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tempor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incididunt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ut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labore</a:t>
            </a:r>
            <a:r>
              <a:rPr lang="pl-PL" sz="1600" dirty="0" smtClean="0">
                <a:latin typeface="Montserrat" panose="00000500000000000000" pitchFamily="2" charset="-18"/>
              </a:rPr>
              <a:t> et </a:t>
            </a:r>
            <a:r>
              <a:rPr lang="pl-PL" sz="1600" dirty="0" err="1" smtClean="0">
                <a:latin typeface="Montserrat" panose="00000500000000000000" pitchFamily="2" charset="-18"/>
              </a:rPr>
              <a:t>dolore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magna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aliqua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Ut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enim</a:t>
            </a:r>
            <a:r>
              <a:rPr lang="pl-PL" sz="1600" dirty="0" smtClean="0">
                <a:latin typeface="Montserrat" panose="00000500000000000000" pitchFamily="2" charset="-18"/>
              </a:rPr>
              <a:t> ad </a:t>
            </a:r>
            <a:r>
              <a:rPr lang="pl-PL" sz="1600" dirty="0" err="1" smtClean="0">
                <a:latin typeface="Montserrat" panose="00000500000000000000" pitchFamily="2" charset="-18"/>
              </a:rPr>
              <a:t>minim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veniam</a:t>
            </a:r>
            <a:r>
              <a:rPr lang="pl-PL" sz="1600" dirty="0" smtClean="0">
                <a:latin typeface="Montserrat" panose="00000500000000000000" pitchFamily="2" charset="-18"/>
              </a:rPr>
              <a:t>, </a:t>
            </a:r>
            <a:r>
              <a:rPr lang="pl-PL" sz="1600" dirty="0" err="1" smtClean="0">
                <a:latin typeface="Montserrat" panose="00000500000000000000" pitchFamily="2" charset="-18"/>
              </a:rPr>
              <a:t>quis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nostrud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exercitation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ullamco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laboris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nisi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ut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aliquip</a:t>
            </a:r>
            <a:r>
              <a:rPr lang="pl-PL" sz="1600" dirty="0" smtClean="0">
                <a:latin typeface="Montserrat" panose="00000500000000000000" pitchFamily="2" charset="-18"/>
              </a:rPr>
              <a:t> ex </a:t>
            </a:r>
            <a:r>
              <a:rPr lang="pl-PL" sz="1600" dirty="0" err="1" smtClean="0">
                <a:latin typeface="Montserrat" panose="00000500000000000000" pitchFamily="2" charset="-18"/>
              </a:rPr>
              <a:t>ea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commodo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consequat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Duis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aute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irure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dolor</a:t>
            </a:r>
            <a:r>
              <a:rPr lang="pl-PL" sz="1600" dirty="0" smtClean="0">
                <a:latin typeface="Montserrat" panose="00000500000000000000" pitchFamily="2" charset="-18"/>
              </a:rPr>
              <a:t> in </a:t>
            </a:r>
            <a:r>
              <a:rPr lang="pl-PL" sz="1600" dirty="0" err="1" smtClean="0">
                <a:latin typeface="Montserrat" panose="00000500000000000000" pitchFamily="2" charset="-18"/>
              </a:rPr>
              <a:t>reprehenderit</a:t>
            </a:r>
            <a:r>
              <a:rPr lang="pl-PL" sz="1600" dirty="0" smtClean="0">
                <a:latin typeface="Montserrat" panose="00000500000000000000" pitchFamily="2" charset="-18"/>
              </a:rPr>
              <a:t> in </a:t>
            </a:r>
            <a:r>
              <a:rPr lang="pl-PL" sz="1600" dirty="0" err="1" smtClean="0">
                <a:latin typeface="Montserrat" panose="00000500000000000000" pitchFamily="2" charset="-18"/>
              </a:rPr>
              <a:t>voluptate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velit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esse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cillum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dolore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eu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fugiat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nulla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pariatur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Excepteur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sint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occaecat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cupidatat</a:t>
            </a:r>
            <a:r>
              <a:rPr lang="pl-PL" sz="1600" dirty="0" smtClean="0">
                <a:latin typeface="Montserrat" panose="00000500000000000000" pitchFamily="2" charset="-18"/>
              </a:rPr>
              <a:t> non </a:t>
            </a:r>
            <a:r>
              <a:rPr lang="pl-PL" sz="1600" dirty="0" err="1" smtClean="0">
                <a:latin typeface="Montserrat" panose="00000500000000000000" pitchFamily="2" charset="-18"/>
              </a:rPr>
              <a:t>proident</a:t>
            </a:r>
            <a:r>
              <a:rPr lang="pl-PL" sz="1600" dirty="0" smtClean="0">
                <a:latin typeface="Montserrat" panose="00000500000000000000" pitchFamily="2" charset="-18"/>
              </a:rPr>
              <a:t>, </a:t>
            </a:r>
            <a:r>
              <a:rPr lang="pl-PL" sz="1600" dirty="0" err="1" smtClean="0">
                <a:latin typeface="Montserrat" panose="00000500000000000000" pitchFamily="2" charset="-18"/>
              </a:rPr>
              <a:t>sunt</a:t>
            </a:r>
            <a:r>
              <a:rPr lang="pl-PL" sz="1600" dirty="0" smtClean="0">
                <a:latin typeface="Montserrat" panose="00000500000000000000" pitchFamily="2" charset="-18"/>
              </a:rPr>
              <a:t> in culpa qui </a:t>
            </a:r>
            <a:r>
              <a:rPr lang="pl-PL" sz="1600" dirty="0" err="1" smtClean="0">
                <a:latin typeface="Montserrat" panose="00000500000000000000" pitchFamily="2" charset="-18"/>
              </a:rPr>
              <a:t>officia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deserunt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mollit</a:t>
            </a:r>
            <a:r>
              <a:rPr lang="pl-PL" sz="1600" dirty="0" smtClean="0">
                <a:latin typeface="Montserrat" panose="00000500000000000000" pitchFamily="2" charset="-18"/>
              </a:rPr>
              <a:t> anim id </a:t>
            </a:r>
            <a:r>
              <a:rPr lang="pl-PL" sz="1600" dirty="0" err="1" smtClean="0">
                <a:latin typeface="Montserrat" panose="00000500000000000000" pitchFamily="2" charset="-18"/>
              </a:rPr>
              <a:t>est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laborum</a:t>
            </a:r>
            <a:r>
              <a:rPr lang="pl-PL" sz="1600" dirty="0" smtClean="0">
                <a:latin typeface="Montserrat" panose="00000500000000000000" pitchFamily="2" charset="-18"/>
              </a:rPr>
              <a:t>.</a:t>
            </a:r>
          </a:p>
          <a:p>
            <a:r>
              <a:rPr lang="pl-PL" sz="1600" dirty="0" err="1" smtClean="0">
                <a:latin typeface="Montserrat" panose="00000500000000000000" pitchFamily="2" charset="-18"/>
              </a:rPr>
              <a:t>Lorem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ipsum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dolor</a:t>
            </a:r>
            <a:r>
              <a:rPr lang="pl-PL" sz="1600" dirty="0" smtClean="0">
                <a:latin typeface="Montserrat" panose="00000500000000000000" pitchFamily="2" charset="-18"/>
              </a:rPr>
              <a:t> sit </a:t>
            </a:r>
            <a:r>
              <a:rPr lang="pl-PL" sz="1600" dirty="0" err="1" smtClean="0">
                <a:latin typeface="Montserrat" panose="00000500000000000000" pitchFamily="2" charset="-18"/>
              </a:rPr>
              <a:t>amet</a:t>
            </a:r>
            <a:r>
              <a:rPr lang="pl-PL" sz="1600" dirty="0" smtClean="0">
                <a:latin typeface="Montserrat" panose="00000500000000000000" pitchFamily="2" charset="-18"/>
              </a:rPr>
              <a:t>, </a:t>
            </a:r>
            <a:r>
              <a:rPr lang="pl-PL" sz="1600" dirty="0" err="1" smtClean="0">
                <a:latin typeface="Montserrat" panose="00000500000000000000" pitchFamily="2" charset="-18"/>
              </a:rPr>
              <a:t>consectetur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adipiscing</a:t>
            </a:r>
            <a:r>
              <a:rPr lang="pl-PL" sz="1600" dirty="0" smtClean="0">
                <a:latin typeface="Montserrat" panose="00000500000000000000" pitchFamily="2" charset="-18"/>
              </a:rPr>
              <a:t> elit, </a:t>
            </a:r>
            <a:r>
              <a:rPr lang="pl-PL" sz="1600" dirty="0" err="1" smtClean="0">
                <a:latin typeface="Montserrat" panose="00000500000000000000" pitchFamily="2" charset="-18"/>
              </a:rPr>
              <a:t>sed</a:t>
            </a:r>
            <a:r>
              <a:rPr lang="pl-PL" sz="1600" dirty="0" smtClean="0">
                <a:latin typeface="Montserrat" panose="00000500000000000000" pitchFamily="2" charset="-18"/>
              </a:rPr>
              <a:t> do </a:t>
            </a:r>
            <a:r>
              <a:rPr lang="pl-PL" sz="1600" dirty="0" err="1" smtClean="0">
                <a:latin typeface="Montserrat" panose="00000500000000000000" pitchFamily="2" charset="-18"/>
              </a:rPr>
              <a:t>eiusmod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tempor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incididunt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ut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labore</a:t>
            </a:r>
            <a:r>
              <a:rPr lang="pl-PL" sz="1600" dirty="0" smtClean="0">
                <a:latin typeface="Montserrat" panose="00000500000000000000" pitchFamily="2" charset="-18"/>
              </a:rPr>
              <a:t> et </a:t>
            </a:r>
            <a:r>
              <a:rPr lang="pl-PL" sz="1600" dirty="0" err="1" smtClean="0">
                <a:latin typeface="Montserrat" panose="00000500000000000000" pitchFamily="2" charset="-18"/>
              </a:rPr>
              <a:t>dolore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magna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aliqua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Ut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enim</a:t>
            </a:r>
            <a:r>
              <a:rPr lang="pl-PL" sz="1600" dirty="0" smtClean="0">
                <a:latin typeface="Montserrat" panose="00000500000000000000" pitchFamily="2" charset="-18"/>
              </a:rPr>
              <a:t> ad </a:t>
            </a:r>
            <a:r>
              <a:rPr lang="pl-PL" sz="1600" dirty="0" err="1" smtClean="0">
                <a:latin typeface="Montserrat" panose="00000500000000000000" pitchFamily="2" charset="-18"/>
              </a:rPr>
              <a:t>minim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veniam</a:t>
            </a:r>
            <a:r>
              <a:rPr lang="pl-PL" sz="1600" dirty="0" smtClean="0">
                <a:latin typeface="Montserrat" panose="00000500000000000000" pitchFamily="2" charset="-18"/>
              </a:rPr>
              <a:t>, </a:t>
            </a:r>
            <a:r>
              <a:rPr lang="pl-PL" sz="1600" dirty="0" err="1" smtClean="0">
                <a:latin typeface="Montserrat" panose="00000500000000000000" pitchFamily="2" charset="-18"/>
              </a:rPr>
              <a:t>quis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nostrud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exercitation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ullamco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laboris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nisi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ut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aliquip</a:t>
            </a:r>
            <a:r>
              <a:rPr lang="pl-PL" sz="1600" dirty="0" smtClean="0">
                <a:latin typeface="Montserrat" panose="00000500000000000000" pitchFamily="2" charset="-18"/>
              </a:rPr>
              <a:t> ex </a:t>
            </a:r>
            <a:r>
              <a:rPr lang="pl-PL" sz="1600" dirty="0" err="1" smtClean="0">
                <a:latin typeface="Montserrat" panose="00000500000000000000" pitchFamily="2" charset="-18"/>
              </a:rPr>
              <a:t>ea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commodo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consequat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Duis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aute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irure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dolor</a:t>
            </a:r>
            <a:r>
              <a:rPr lang="pl-PL" sz="1600" dirty="0" smtClean="0">
                <a:latin typeface="Montserrat" panose="00000500000000000000" pitchFamily="2" charset="-18"/>
              </a:rPr>
              <a:t> in </a:t>
            </a:r>
            <a:r>
              <a:rPr lang="pl-PL" sz="1600" dirty="0" err="1" smtClean="0">
                <a:latin typeface="Montserrat" panose="00000500000000000000" pitchFamily="2" charset="-18"/>
              </a:rPr>
              <a:t>reprehenderit</a:t>
            </a:r>
            <a:r>
              <a:rPr lang="pl-PL" sz="1600" dirty="0" smtClean="0">
                <a:latin typeface="Montserrat" panose="00000500000000000000" pitchFamily="2" charset="-18"/>
              </a:rPr>
              <a:t> in </a:t>
            </a:r>
            <a:r>
              <a:rPr lang="pl-PL" sz="1600" dirty="0" err="1" smtClean="0">
                <a:latin typeface="Montserrat" panose="00000500000000000000" pitchFamily="2" charset="-18"/>
              </a:rPr>
              <a:t>voluptate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velit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esse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cillum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dolore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eu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fugiat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nulla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pariatur</a:t>
            </a:r>
            <a:r>
              <a:rPr lang="pl-PL" sz="1600" dirty="0" smtClean="0">
                <a:latin typeface="Montserrat" panose="00000500000000000000" pitchFamily="2" charset="-18"/>
              </a:rPr>
              <a:t>. </a:t>
            </a:r>
            <a:r>
              <a:rPr lang="pl-PL" sz="1600" dirty="0" err="1" smtClean="0">
                <a:latin typeface="Montserrat" panose="00000500000000000000" pitchFamily="2" charset="-18"/>
              </a:rPr>
              <a:t>Excepteur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sint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occaecat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cupidatat</a:t>
            </a:r>
            <a:r>
              <a:rPr lang="pl-PL" sz="1600" dirty="0" smtClean="0">
                <a:latin typeface="Montserrat" panose="00000500000000000000" pitchFamily="2" charset="-18"/>
              </a:rPr>
              <a:t> non </a:t>
            </a:r>
            <a:r>
              <a:rPr lang="pl-PL" sz="1600" dirty="0" err="1" smtClean="0">
                <a:latin typeface="Montserrat" panose="00000500000000000000" pitchFamily="2" charset="-18"/>
              </a:rPr>
              <a:t>proident</a:t>
            </a:r>
            <a:r>
              <a:rPr lang="pl-PL" sz="1600" dirty="0" smtClean="0">
                <a:latin typeface="Montserrat" panose="00000500000000000000" pitchFamily="2" charset="-18"/>
              </a:rPr>
              <a:t>, </a:t>
            </a:r>
            <a:r>
              <a:rPr lang="pl-PL" sz="1600" dirty="0" err="1" smtClean="0">
                <a:latin typeface="Montserrat" panose="00000500000000000000" pitchFamily="2" charset="-18"/>
              </a:rPr>
              <a:t>sunt</a:t>
            </a:r>
            <a:r>
              <a:rPr lang="pl-PL" sz="1600" dirty="0" smtClean="0">
                <a:latin typeface="Montserrat" panose="00000500000000000000" pitchFamily="2" charset="-18"/>
              </a:rPr>
              <a:t> in culpa qui </a:t>
            </a:r>
            <a:r>
              <a:rPr lang="pl-PL" sz="1600" dirty="0" err="1" smtClean="0">
                <a:latin typeface="Montserrat" panose="00000500000000000000" pitchFamily="2" charset="-18"/>
              </a:rPr>
              <a:t>officia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deserunt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mollit</a:t>
            </a:r>
            <a:r>
              <a:rPr lang="pl-PL" sz="1600" dirty="0" smtClean="0">
                <a:latin typeface="Montserrat" panose="00000500000000000000" pitchFamily="2" charset="-18"/>
              </a:rPr>
              <a:t> anim id </a:t>
            </a:r>
            <a:r>
              <a:rPr lang="pl-PL" sz="1600" dirty="0" err="1" smtClean="0">
                <a:latin typeface="Montserrat" panose="00000500000000000000" pitchFamily="2" charset="-18"/>
              </a:rPr>
              <a:t>est</a:t>
            </a:r>
            <a:r>
              <a:rPr lang="pl-PL" sz="1600" dirty="0" smtClean="0">
                <a:latin typeface="Montserrat" panose="00000500000000000000" pitchFamily="2" charset="-18"/>
              </a:rPr>
              <a:t> </a:t>
            </a:r>
            <a:r>
              <a:rPr lang="pl-PL" sz="1600" dirty="0" err="1" smtClean="0">
                <a:latin typeface="Montserrat" panose="00000500000000000000" pitchFamily="2" charset="-18"/>
              </a:rPr>
              <a:t>laborum</a:t>
            </a:r>
            <a:r>
              <a:rPr lang="pl-PL" sz="1600" dirty="0" smtClean="0">
                <a:latin typeface="Montserrat" panose="00000500000000000000" pitchFamily="2" charset="-18"/>
              </a:rPr>
              <a:t>.</a:t>
            </a:r>
          </a:p>
          <a:p>
            <a:endParaRPr lang="pl-PL" sz="1600" dirty="0" smtClean="0"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721176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245</Words>
  <Application>Microsoft Office PowerPoint</Application>
  <PresentationFormat>Panoramiczny</PresentationFormat>
  <Paragraphs>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Medium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Zuzanna Walczak</dc:creator>
  <cp:lastModifiedBy>Zuzanna Walczak</cp:lastModifiedBy>
  <cp:revision>4</cp:revision>
  <dcterms:created xsi:type="dcterms:W3CDTF">2021-11-10T11:24:45Z</dcterms:created>
  <dcterms:modified xsi:type="dcterms:W3CDTF">2021-11-10T11:47:22Z</dcterms:modified>
</cp:coreProperties>
</file>